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A8558-D12D-43E7-9DE4-D27ECADB33B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30A8-BE65-4D67-A468-C099C4211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2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30A8-BE65-4D67-A468-C099C42116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2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30A8-BE65-4D67-A468-C099C42116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30A8-BE65-4D67-A468-C099C42116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1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30A8-BE65-4D67-A468-C099C42116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4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30A8-BE65-4D67-A468-C099C42116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1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30A8-BE65-4D67-A468-C099C42116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8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30A8-BE65-4D67-A468-C099C42116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6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350513-D689-4FCA-933C-AF3981579EA6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0E278-9A92-45C1-9F42-76B7AC672F7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71600"/>
            <a:ext cx="8784976" cy="263346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Работа с обращением члена профсоюза в комитет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70719"/>
            <a:ext cx="7854696" cy="1752600"/>
          </a:xfrm>
        </p:spPr>
        <p:txBody>
          <a:bodyPr/>
          <a:lstStyle/>
          <a:p>
            <a:r>
              <a:rPr lang="ru-RU" sz="3200" b="1" dirty="0"/>
              <a:t>Алгоритм действий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F29BB-BDD7-428C-98F0-428D72F2F5FF}"/>
              </a:ext>
            </a:extLst>
          </p:cNvPr>
          <p:cNvSpPr txBox="1"/>
          <p:nvPr/>
        </p:nvSpPr>
        <p:spPr>
          <a:xfrm>
            <a:off x="1259632" y="-7529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/>
              <a:t>Йошкар-Олинская городская организация</a:t>
            </a:r>
            <a:r>
              <a:rPr lang="ru-RU" dirty="0"/>
              <a:t> </a:t>
            </a:r>
          </a:p>
          <a:p>
            <a:pPr algn="ctr"/>
            <a:r>
              <a:rPr lang="ru-RU" b="1" dirty="0"/>
              <a:t>Общероссийского Профсоюза образования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B8965-2D47-4AC2-A634-D4E89FBB1D78}"/>
              </a:ext>
            </a:extLst>
          </p:cNvPr>
          <p:cNvSpPr txBox="1"/>
          <p:nvPr/>
        </p:nvSpPr>
        <p:spPr>
          <a:xfrm>
            <a:off x="755576" y="6088974"/>
            <a:ext cx="785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Лагерные сборы профсоюзного актива «Мы – команда!»</a:t>
            </a:r>
          </a:p>
          <a:p>
            <a:pPr algn="ctr"/>
            <a:r>
              <a:rPr lang="ru-RU" dirty="0"/>
              <a:t>16-18 августа 2022г.</a:t>
            </a:r>
          </a:p>
        </p:txBody>
      </p:sp>
      <p:pic>
        <p:nvPicPr>
          <p:cNvPr id="6" name="Рисунок 0" descr="333_1.jpg">
            <a:extLst>
              <a:ext uri="{FF2B5EF4-FFF2-40B4-BE49-F238E27FC236}">
                <a16:creationId xmlns:a16="http://schemas.microsoft.com/office/drawing/2014/main" id="{B09672F4-8170-4415-9B9D-C9EF4429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3845"/>
            <a:ext cx="7937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3888432"/>
          </a:xfrm>
        </p:spPr>
        <p:txBody>
          <a:bodyPr>
            <a:normAutofit/>
          </a:bodyPr>
          <a:lstStyle/>
          <a:p>
            <a:endParaRPr lang="ru-RU" sz="4400" dirty="0"/>
          </a:p>
          <a:p>
            <a:pPr marL="0" indent="0">
              <a:buNone/>
            </a:pPr>
            <a:r>
              <a:rPr lang="ru-RU" sz="4400" dirty="0"/>
              <a:t>Порядок работы с обращениями в территориальной организации  устанавливается  на заседании комитета</a:t>
            </a:r>
          </a:p>
        </p:txBody>
      </p:sp>
      <p:pic>
        <p:nvPicPr>
          <p:cNvPr id="5" name="Рисунок 0" descr="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9318"/>
            <a:ext cx="7937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D84315-C881-4C5A-82D7-965A3FFEE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0202"/>
            <a:ext cx="5161148" cy="3650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278" y="1201567"/>
            <a:ext cx="8229600" cy="4389120"/>
          </a:xfrm>
        </p:spPr>
        <p:txBody>
          <a:bodyPr/>
          <a:lstStyle/>
          <a:p>
            <a:r>
              <a:rPr lang="ru-RU" dirty="0"/>
              <a:t>Документы с предложениями, заявлениями и жалобами (письмами) членов Профсоюза учитываются, регистрируются, контролируются и формируются в дела отдельно от других документов. (Папка «Обращения ЧП»)</a:t>
            </a:r>
          </a:p>
          <a:p>
            <a:r>
              <a:rPr lang="ru-RU" dirty="0"/>
              <a:t>Анонимные обращения (без подписи и указания фамилии, имени и почтового адреса)не рассматриваются</a:t>
            </a:r>
          </a:p>
        </p:txBody>
      </p:sp>
      <p:pic>
        <p:nvPicPr>
          <p:cNvPr id="4" name="Рисунок 0" descr="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1640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2BF877-0443-4964-B402-EEBD6748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2530252" cy="2530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968552"/>
          </a:xfrm>
        </p:spPr>
        <p:txBody>
          <a:bodyPr/>
          <a:lstStyle/>
          <a:p>
            <a:r>
              <a:rPr lang="ru-RU" dirty="0"/>
              <a:t>Заявления (письма )членов Профсоюза рассматриваются в срок </a:t>
            </a:r>
            <a:r>
              <a:rPr lang="ru-RU" b="1" dirty="0"/>
              <a:t>до одного месяца;</a:t>
            </a:r>
          </a:p>
          <a:p>
            <a:endParaRPr lang="ru-RU" dirty="0"/>
          </a:p>
          <a:p>
            <a:r>
              <a:rPr lang="ru-RU" dirty="0"/>
              <a:t>Если не требуется дополнительное изучение и проверка – в срок не более </a:t>
            </a:r>
            <a:r>
              <a:rPr lang="ru-RU" b="1" dirty="0"/>
              <a:t>15 дней </a:t>
            </a:r>
            <a:r>
              <a:rPr lang="ru-RU" dirty="0"/>
              <a:t>со дня поступления;</a:t>
            </a:r>
          </a:p>
          <a:p>
            <a:endParaRPr lang="ru-RU" dirty="0"/>
          </a:p>
          <a:p>
            <a:r>
              <a:rPr lang="ru-RU" dirty="0"/>
              <a:t>Письма (заявления),не относящиеся к полномочиям комитета организации Профсоюза, направляются по принадлежности не позднее чем </a:t>
            </a:r>
            <a:r>
              <a:rPr lang="ru-RU" b="1" dirty="0"/>
              <a:t>в пятидневный срок;</a:t>
            </a:r>
            <a:endParaRPr lang="ru-RU" dirty="0"/>
          </a:p>
        </p:txBody>
      </p:sp>
      <p:pic>
        <p:nvPicPr>
          <p:cNvPr id="2050" name="Рисунок 0" descr="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620862-3B17-4358-8701-846B192DD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0"/>
            <a:ext cx="2580640" cy="1935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3444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отдельных случаях, когда требуется проведение дополнительной проверки, истребование материалов и принятие других мер, сроки разрешения таких жалоб могут быть в порядке исключения продлены председателем профсоюзной организации ,но не более чем на </a:t>
            </a:r>
            <a:r>
              <a:rPr lang="ru-RU" b="1" dirty="0"/>
              <a:t>30 дней</a:t>
            </a:r>
            <a:r>
              <a:rPr lang="ru-RU" dirty="0"/>
              <a:t>, с сообщением об этом члену профсоюза, подавшему жалобу</a:t>
            </a:r>
          </a:p>
        </p:txBody>
      </p:sp>
      <p:pic>
        <p:nvPicPr>
          <p:cNvPr id="4" name="Рисунок 0" descr="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1640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FBBC4C-EC54-4249-A25C-348C480B9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98159"/>
            <a:ext cx="5616624" cy="2035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19752"/>
            <a:ext cx="5616624" cy="56266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Предложения ,заявления и жалобы ,на которые дается промежуточный ответ, с контроля не снимаются;</a:t>
            </a:r>
          </a:p>
          <a:p>
            <a:r>
              <a:rPr lang="ru-RU" dirty="0"/>
              <a:t>Контроль завершается только после вынесения решения и принятия исчерпывающих мер по их разрешению;</a:t>
            </a:r>
          </a:p>
          <a:p>
            <a:r>
              <a:rPr lang="ru-RU" dirty="0"/>
              <a:t>Обращение членов Профсоюза  считаются рассмотренными, если на них даны письменные ответы. В контрольной картотеке производится запись : «Снято с контроля» и указывается дата</a:t>
            </a:r>
          </a:p>
        </p:txBody>
      </p:sp>
      <p:pic>
        <p:nvPicPr>
          <p:cNvPr id="4" name="Рисунок 0" descr="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1640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D8256-E175-4EF9-B6D0-C4F0342DC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60" y="1801531"/>
            <a:ext cx="3593240" cy="3593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71600"/>
            <a:ext cx="8784976" cy="263346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Работа с обращением члена профсоюза в комитет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70719"/>
            <a:ext cx="7854696" cy="1752600"/>
          </a:xfrm>
        </p:spPr>
        <p:txBody>
          <a:bodyPr/>
          <a:lstStyle/>
          <a:p>
            <a:r>
              <a:rPr lang="ru-RU" sz="3200" b="1" dirty="0"/>
              <a:t>Алгоритм действий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F29BB-BDD7-428C-98F0-428D72F2F5FF}"/>
              </a:ext>
            </a:extLst>
          </p:cNvPr>
          <p:cNvSpPr txBox="1"/>
          <p:nvPr/>
        </p:nvSpPr>
        <p:spPr>
          <a:xfrm>
            <a:off x="1259632" y="-7529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/>
              <a:t>Йошкар-Олинская городская организация</a:t>
            </a:r>
            <a:r>
              <a:rPr lang="ru-RU" dirty="0"/>
              <a:t> </a:t>
            </a:r>
          </a:p>
          <a:p>
            <a:pPr algn="ctr"/>
            <a:r>
              <a:rPr lang="ru-RU" b="1" dirty="0"/>
              <a:t>Общероссийского Профсоюза образования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B8965-2D47-4AC2-A634-D4E89FBB1D78}"/>
              </a:ext>
            </a:extLst>
          </p:cNvPr>
          <p:cNvSpPr txBox="1"/>
          <p:nvPr/>
        </p:nvSpPr>
        <p:spPr>
          <a:xfrm>
            <a:off x="755576" y="6088974"/>
            <a:ext cx="785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Лагерные сборы профсоюзного актива «Мы – команда!»</a:t>
            </a:r>
          </a:p>
          <a:p>
            <a:pPr algn="ctr"/>
            <a:r>
              <a:rPr lang="ru-RU" dirty="0"/>
              <a:t>16-18 августа 2022г.</a:t>
            </a:r>
          </a:p>
        </p:txBody>
      </p:sp>
      <p:pic>
        <p:nvPicPr>
          <p:cNvPr id="6" name="Рисунок 0" descr="333_1.jpg">
            <a:extLst>
              <a:ext uri="{FF2B5EF4-FFF2-40B4-BE49-F238E27FC236}">
                <a16:creationId xmlns:a16="http://schemas.microsoft.com/office/drawing/2014/main" id="{B09672F4-8170-4415-9B9D-C9EF4429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3845"/>
            <a:ext cx="7937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212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Работа с обращением члена профсоюза в комитет"/>
  <p:tag name="ISPRING_FIRST_PUBLISH" val="1"/>
  <p:tag name="ISPRING_UUID" val="{7AB0F893-6280-4A45-A83C-496A7263640B}"/>
  <p:tag name="ISPRING_RESOURCE_FOLDER" val="D:\Desktop\Сайт горкома\Работа с обращением члена профсоюза в комитет\"/>
  <p:tag name="ISPRING_PRESENTATION_PATH" val="D:\Desktop\Сайт горкома\Работа с обращением члена профсоюза в комитет.pptx"/>
  <p:tag name="ISPRING_PROJECT_VERSION" val="9.32"/>
  <p:tag name="ISPRING_PROJECT_FOLDER_UPDA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284</Words>
  <Application>Microsoft Office PowerPoint</Application>
  <PresentationFormat>Экран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Поток</vt:lpstr>
      <vt:lpstr>Работа с обращением члена профсоюза в комитет</vt:lpstr>
      <vt:lpstr>Презентация PowerPoint</vt:lpstr>
      <vt:lpstr>  </vt:lpstr>
      <vt:lpstr>Презентация PowerPoint</vt:lpstr>
      <vt:lpstr> </vt:lpstr>
      <vt:lpstr> </vt:lpstr>
      <vt:lpstr>Работа с обращением члена профсоюза в комитет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обращением члена профсоюза в комитет</dc:title>
  <dc:creator>User</dc:creator>
  <cp:lastModifiedBy>Евгений</cp:lastModifiedBy>
  <cp:revision>23</cp:revision>
  <dcterms:created xsi:type="dcterms:W3CDTF">2022-08-11T10:52:06Z</dcterms:created>
  <dcterms:modified xsi:type="dcterms:W3CDTF">2022-08-23T13:50:25Z</dcterms:modified>
</cp:coreProperties>
</file>